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640"/>
            <a:ext cx="7543800" cy="3024336"/>
          </a:xfrm>
        </p:spPr>
        <p:txBody>
          <a:bodyPr/>
          <a:lstStyle/>
          <a:p>
            <a:r>
              <a:rPr lang="ru-RU" dirty="0" smtClean="0"/>
              <a:t>Свет в нашей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573016"/>
            <a:ext cx="6858000" cy="2141984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ЗЕРКАЛА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8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Arial Black" pitchFamily="34" charset="0"/>
              </a:rPr>
              <a:t>КОНЕЦ…. </a:t>
            </a:r>
          </a:p>
          <a:p>
            <a:pPr marL="0" indent="0" algn="ctr">
              <a:buNone/>
            </a:pPr>
            <a:r>
              <a:rPr lang="ru-RU" sz="7200" dirty="0" smtClean="0">
                <a:latin typeface="Arial Black" pitchFamily="34" charset="0"/>
              </a:rPr>
              <a:t>НО НЕ ЧУДЕСАМ!!!!</a:t>
            </a:r>
            <a:endParaRPr lang="ru-RU" sz="7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7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45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-3173"/>
            <a:ext cx="913977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55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9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72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8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89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26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" y="94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409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11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Свет в нашей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 в нашей жизни</dc:title>
  <dc:creator>Учитель</dc:creator>
  <cp:lastModifiedBy>Учитель</cp:lastModifiedBy>
  <cp:revision>2</cp:revision>
  <dcterms:created xsi:type="dcterms:W3CDTF">2015-12-18T06:32:17Z</dcterms:created>
  <dcterms:modified xsi:type="dcterms:W3CDTF">2015-12-18T06:43:16Z</dcterms:modified>
</cp:coreProperties>
</file>